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83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UNIAJS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0" y="292608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F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ORGANIGRAMA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0" y="82296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2D5F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CONSULTORIO JURÍDICO Y CENTRO DE CONCILIACIÓN UNIAJS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115568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Corporación Universitaria Antonio José de Sucre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346808" y="1463040"/>
            <a:ext cx="7498080" cy="777240"/>
          </a:xfrm>
          <a:prstGeom prst="roundRect">
            <a:avLst>
              <a:gd name="adj" fmla="val 7059"/>
            </a:avLst>
          </a:prstGeom>
          <a:solidFill>
            <a:srgbClr val="0F2A4A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392528" y="146304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DECANO DE LA FACULTAD DE CIENCIAS SOCIALES Y EDUCACIÓN - PROGRAMA DE DERECHO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095848" y="2240280"/>
            <a:ext cx="0" cy="18288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09648" y="2423160"/>
            <a:ext cx="7772400" cy="777240"/>
          </a:xfrm>
          <a:prstGeom prst="roundRect">
            <a:avLst>
              <a:gd name="adj" fmla="val 7059"/>
            </a:avLst>
          </a:prstGeom>
          <a:solidFill>
            <a:srgbClr val="1B4570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255368" y="2423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DE CONSULTORIO JURÍDICO Y CENTRO DE CONCILIACIÓN UNIAJS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095848" y="3200400"/>
            <a:ext cx="0" cy="13716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981048" y="3337560"/>
            <a:ext cx="8229600" cy="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81048" y="3337560"/>
            <a:ext cx="0" cy="18288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724248" y="3337560"/>
            <a:ext cx="0" cy="18288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467448" y="3337560"/>
            <a:ext cx="0" cy="18288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10648" y="3337560"/>
            <a:ext cx="0" cy="18288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23748" y="3520440"/>
            <a:ext cx="2514600" cy="685800"/>
          </a:xfrm>
          <a:prstGeom prst="roundRect">
            <a:avLst>
              <a:gd name="adj" fmla="val 8000"/>
            </a:avLst>
          </a:prstGeom>
          <a:solidFill>
            <a:srgbClr val="2D5F8F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69468" y="352044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466948" y="3520440"/>
            <a:ext cx="2514600" cy="685800"/>
          </a:xfrm>
          <a:prstGeom prst="roundRect">
            <a:avLst>
              <a:gd name="adj" fmla="val 8000"/>
            </a:avLst>
          </a:prstGeom>
          <a:solidFill>
            <a:srgbClr val="2D5F8F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512668" y="352044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DOCENTES ASESORES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10148" y="3520440"/>
            <a:ext cx="2514600" cy="685800"/>
          </a:xfrm>
          <a:prstGeom prst="roundRect">
            <a:avLst>
              <a:gd name="adj" fmla="val 8000"/>
            </a:avLst>
          </a:prstGeom>
          <a:solidFill>
            <a:srgbClr val="2D5F8F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255868" y="352044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COORDINADOR DE CONCILIACIONES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8953348" y="3520440"/>
            <a:ext cx="2514600" cy="685800"/>
          </a:xfrm>
          <a:prstGeom prst="roundRect">
            <a:avLst>
              <a:gd name="adj" fmla="val 8000"/>
            </a:avLst>
          </a:prstGeom>
          <a:solidFill>
            <a:srgbClr val="2D5F8F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999068" y="352044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24248" y="4206240"/>
            <a:ext cx="0" cy="13716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249528" y="4343400"/>
            <a:ext cx="6949440" cy="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49528" y="4343400"/>
            <a:ext cx="0" cy="13716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986888" y="4343400"/>
            <a:ext cx="0" cy="13716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724248" y="4343400"/>
            <a:ext cx="0" cy="13716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61608" y="4343400"/>
            <a:ext cx="0" cy="13716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198968" y="4343400"/>
            <a:ext cx="0" cy="137160"/>
          </a:xfrm>
          <a:prstGeom prst="line">
            <a:avLst/>
          </a:prstGeom>
          <a:noFill/>
          <a:ln w="19050">
            <a:solidFill>
              <a:srgbClr val="9AA9B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49428" y="4480560"/>
            <a:ext cx="1600200" cy="594360"/>
          </a:xfrm>
          <a:prstGeom prst="roundRect">
            <a:avLst>
              <a:gd name="adj" fmla="val 9231"/>
            </a:avLst>
          </a:prstGeom>
          <a:solidFill>
            <a:srgbClr val="3D74A6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495148" y="448056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 ASESOR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CIVIL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2186788" y="4480560"/>
            <a:ext cx="1600200" cy="594360"/>
          </a:xfrm>
          <a:prstGeom prst="roundRect">
            <a:avLst>
              <a:gd name="adj" fmla="val 9231"/>
            </a:avLst>
          </a:prstGeom>
          <a:solidFill>
            <a:srgbClr val="3D74A6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2232508" y="448056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 ASESOR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LABORAL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3924148" y="4480560"/>
            <a:ext cx="1600200" cy="594360"/>
          </a:xfrm>
          <a:prstGeom prst="roundRect">
            <a:avLst>
              <a:gd name="adj" fmla="val 9231"/>
            </a:avLst>
          </a:prstGeom>
          <a:solidFill>
            <a:srgbClr val="3D74A6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3969868" y="448056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COMERCIAL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661508" y="4480560"/>
            <a:ext cx="1600200" cy="594360"/>
          </a:xfrm>
          <a:prstGeom prst="roundRect">
            <a:avLst>
              <a:gd name="adj" fmla="val 9231"/>
            </a:avLst>
          </a:prstGeom>
          <a:solidFill>
            <a:srgbClr val="3D74A6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5707228" y="448056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 ASESOR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MARÍTIMO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7398868" y="4480560"/>
            <a:ext cx="1600200" cy="594360"/>
          </a:xfrm>
          <a:prstGeom prst="roundRect">
            <a:avLst>
              <a:gd name="adj" fmla="val 9231"/>
            </a:avLst>
          </a:prstGeom>
          <a:solidFill>
            <a:srgbClr val="3D74A6"/>
          </a:solidFill>
          <a:ln/>
          <a:effectLst>
            <a:outerShdw blurRad="76200" dist="25400" dir="5400000" algn="bl" rotWithShape="0">
              <a:srgbClr val="1B3A5C">
                <a:alpha val="18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7444588" y="448056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 ASESOR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 PENAL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Panorámica</PresentationFormat>
  <Paragraphs>21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1</cp:revision>
  <dcterms:created xsi:type="dcterms:W3CDTF">2026-07-17T20:02:32Z</dcterms:created>
  <dcterms:modified xsi:type="dcterms:W3CDTF">2026-07-17T20:04:47Z</dcterms:modified>
</cp:coreProperties>
</file>